
<file path=[Content_Types].xml><?xml version="1.0" encoding="utf-8"?>
<Types xmlns="http://schemas.openxmlformats.org/package/2006/content-types"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Q11hWH2BKRRXCDlDmmuxw26GG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68" d="100"/>
          <a:sy n="68" d="100"/>
        </p:scale>
        <p:origin x="100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26904" r="26905"/>
          <a:stretch/>
        </p:blipFill>
        <p:spPr>
          <a:xfrm>
            <a:off x="11160744" y="0"/>
            <a:ext cx="7127256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1028700" y="1207294"/>
            <a:ext cx="9106203" cy="7356132"/>
            <a:chOff x="0" y="238125"/>
            <a:chExt cx="12141603" cy="9808176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0" y="238125"/>
              <a:ext cx="12141603" cy="6525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Circular skills in de mode</a:t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7863201"/>
              <a:ext cx="11441400" cy="21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Duurzaamheid en circulariteit in de mode industrie</a:t>
              </a:r>
              <a:endParaRPr/>
            </a:p>
            <a:p>
              <a:pPr marL="0" marR="0" lvl="0" indent="0" algn="l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Week 6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DFDF9">
              <a:alpha val="6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2"/>
          <p:cNvGrpSpPr/>
          <p:nvPr/>
        </p:nvGrpSpPr>
        <p:grpSpPr>
          <a:xfrm>
            <a:off x="2425847" y="3698740"/>
            <a:ext cx="13436305" cy="2895298"/>
            <a:chOff x="0" y="0"/>
            <a:chExt cx="17915073" cy="3860394"/>
          </a:xfrm>
        </p:grpSpPr>
        <p:sp>
          <p:nvSpPr>
            <p:cNvPr id="94" name="Google Shape;94;p2"/>
            <p:cNvSpPr txBox="1"/>
            <p:nvPr/>
          </p:nvSpPr>
          <p:spPr>
            <a:xfrm>
              <a:off x="1836943" y="2359386"/>
              <a:ext cx="14241188" cy="1501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218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3D3D3D"/>
                  </a:solidFill>
                  <a:latin typeface="Arimo"/>
                  <a:ea typeface="Arimo"/>
                  <a:cs typeface="Arimo"/>
                  <a:sym typeface="Arimo"/>
                </a:rPr>
                <a:t>Een echt goed design dat alle kenmerken van mode en duurzaamheid bevat</a:t>
              </a:r>
              <a:endParaRPr sz="3200" b="0" i="0" u="none" strike="noStrike" cap="none">
                <a:solidFill>
                  <a:srgbClr val="3D3D3D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0" y="0"/>
              <a:ext cx="17915073" cy="13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Good Design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3848100"/>
            <a:ext cx="81153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1028700" y="1028700"/>
            <a:ext cx="7823521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Welke basis vaardigheden zijn van belang voor een goed design?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1028700" y="7127875"/>
            <a:ext cx="5945519" cy="60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Ga naar Menti.com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3848100"/>
            <a:ext cx="81153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1028700" y="533400"/>
            <a:ext cx="7823521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Welke nieuwe vaardigheden zijn van belang voor een goed en duurzaam design?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1028700" y="7127875"/>
            <a:ext cx="5945519" cy="60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Ga naar Menti.com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9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t="4512" b="4511"/>
          <a:stretch/>
        </p:blipFill>
        <p:spPr>
          <a:xfrm>
            <a:off x="6539992" y="4012788"/>
            <a:ext cx="11748008" cy="6118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5"/>
          <p:cNvGrpSpPr/>
          <p:nvPr/>
        </p:nvGrpSpPr>
        <p:grpSpPr>
          <a:xfrm>
            <a:off x="1028700" y="1047750"/>
            <a:ext cx="16687521" cy="2820465"/>
            <a:chOff x="0" y="0"/>
            <a:chExt cx="22250028" cy="3760620"/>
          </a:xfrm>
        </p:grpSpPr>
        <p:sp>
          <p:nvSpPr>
            <p:cNvPr id="117" name="Google Shape;117;p5"/>
            <p:cNvSpPr txBox="1"/>
            <p:nvPr/>
          </p:nvSpPr>
          <p:spPr>
            <a:xfrm>
              <a:off x="0" y="0"/>
              <a:ext cx="22250028" cy="26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Welke duurzame bedrijven hebben jullie de afgelopen weken leren kennen?</a:t>
              </a:r>
              <a:endParaRPr/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0" y="3029312"/>
              <a:ext cx="22250028" cy="731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Menti.com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BE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1028700" y="1028700"/>
            <a:ext cx="141097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Discussie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1028700" y="2144104"/>
            <a:ext cx="11373074" cy="341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Welke vragen moet een ontwerper stellen aan zichzelf en aan zijn / haar productieketen?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En hoe zorg je voor een goed en duurzaam design dat niet saai en stoffig is?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B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>
            <a:off x="6572190" y="0"/>
            <a:ext cx="11715810" cy="10287000"/>
          </a:xfrm>
          <a:prstGeom prst="rect">
            <a:avLst/>
          </a:prstGeom>
          <a:solidFill>
            <a:srgbClr val="B9D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4510" y="702924"/>
            <a:ext cx="10407112" cy="69163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7"/>
          <p:cNvGrpSpPr/>
          <p:nvPr/>
        </p:nvGrpSpPr>
        <p:grpSpPr>
          <a:xfrm>
            <a:off x="1028700" y="4221027"/>
            <a:ext cx="4339766" cy="1821134"/>
            <a:chOff x="0" y="-57150"/>
            <a:chExt cx="5786354" cy="2428178"/>
          </a:xfrm>
        </p:grpSpPr>
        <p:sp>
          <p:nvSpPr>
            <p:cNvPr id="132" name="Google Shape;132;p7"/>
            <p:cNvSpPr txBox="1"/>
            <p:nvPr/>
          </p:nvSpPr>
          <p:spPr>
            <a:xfrm>
              <a:off x="0" y="-57150"/>
              <a:ext cx="5786354" cy="126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Vragen?</a:t>
              </a:r>
              <a:endParaRPr/>
            </a:p>
          </p:txBody>
        </p:sp>
        <p:sp>
          <p:nvSpPr>
            <p:cNvPr id="133" name="Google Shape;133;p7"/>
            <p:cNvSpPr txBox="1"/>
            <p:nvPr/>
          </p:nvSpPr>
          <p:spPr>
            <a:xfrm>
              <a:off x="0" y="1827045"/>
              <a:ext cx="5786354" cy="543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7"/>
          <p:cNvGrpSpPr/>
          <p:nvPr/>
        </p:nvGrpSpPr>
        <p:grpSpPr>
          <a:xfrm>
            <a:off x="7214510" y="8477750"/>
            <a:ext cx="10727177" cy="1532526"/>
            <a:chOff x="0" y="-38100"/>
            <a:chExt cx="14302903" cy="2043368"/>
          </a:xfrm>
        </p:grpSpPr>
        <p:sp>
          <p:nvSpPr>
            <p:cNvPr id="135" name="Google Shape;135;p7"/>
            <p:cNvSpPr txBox="1"/>
            <p:nvPr/>
          </p:nvSpPr>
          <p:spPr>
            <a:xfrm>
              <a:off x="0" y="-38100"/>
              <a:ext cx="14302903" cy="181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Volgende week: Verdieping DYOP</a:t>
              </a:r>
              <a:endParaRPr/>
            </a:p>
            <a:p>
              <a:pPr marL="0" marR="0" lvl="0" indent="0" algn="l" rtl="0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Nu: Verder met DYOP</a:t>
              </a:r>
              <a:endParaRPr/>
            </a:p>
          </p:txBody>
        </p:sp>
        <p:sp>
          <p:nvSpPr>
            <p:cNvPr id="136" name="Google Shape;136;p7"/>
            <p:cNvSpPr txBox="1"/>
            <p:nvPr/>
          </p:nvSpPr>
          <p:spPr>
            <a:xfrm>
              <a:off x="0" y="1461285"/>
              <a:ext cx="14302903" cy="543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967DDE1196C445B5221BC40DBE7232" ma:contentTypeVersion="13" ma:contentTypeDescription="Een nieuw document maken." ma:contentTypeScope="" ma:versionID="8ca84e8ca87d3025bd6422e6144bc111">
  <xsd:schema xmlns:xsd="http://www.w3.org/2001/XMLSchema" xmlns:xs="http://www.w3.org/2001/XMLSchema" xmlns:p="http://schemas.microsoft.com/office/2006/metadata/properties" xmlns:ns2="ea285584-909a-4237-8ea9-98bf88894490" xmlns:ns3="7cb43c73-25bb-413d-8ae7-bed74a290f12" targetNamespace="http://schemas.microsoft.com/office/2006/metadata/properties" ma:root="true" ma:fieldsID="5775a187126c2c53f4bcb4b144118f73" ns2:_="" ns3:_="">
    <xsd:import namespace="ea285584-909a-4237-8ea9-98bf88894490"/>
    <xsd:import namespace="7cb43c73-25bb-413d-8ae7-bed74a290f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85584-909a-4237-8ea9-98bf88894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43c73-25bb-413d-8ae7-bed74a290f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99465B-898E-49CA-8921-62EF25C5E629}"/>
</file>

<file path=customXml/itemProps2.xml><?xml version="1.0" encoding="utf-8"?>
<ds:datastoreItem xmlns:ds="http://schemas.openxmlformats.org/officeDocument/2006/customXml" ds:itemID="{1F7493FD-8638-4F0C-97A5-E3B1B1DD8C93}"/>
</file>

<file path=customXml/itemProps3.xml><?xml version="1.0" encoding="utf-8"?>
<ds:datastoreItem xmlns:ds="http://schemas.openxmlformats.org/officeDocument/2006/customXml" ds:itemID="{D6605E64-34EC-432D-B673-408C71DC0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Macintosh PowerPoint</Application>
  <PresentationFormat>Aangepast</PresentationFormat>
  <Paragraphs>19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Arimo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</dc:creator>
  <cp:lastModifiedBy>Mieke Steenveld</cp:lastModifiedBy>
  <cp:revision>1</cp:revision>
  <dcterms:created xsi:type="dcterms:W3CDTF">2006-08-16T00:00:00Z</dcterms:created>
  <dcterms:modified xsi:type="dcterms:W3CDTF">2022-05-03T10:50:00Z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0x010100AA967DDE1196C445B5221BC40DBE7232</vt:lpwstr>
  </property>
</Properties>
</file>